
<file path=[Content_Types].xml><?xml version="1.0" encoding="utf-8"?>
<Types xmlns="http://schemas.openxmlformats.org/package/2006/content-types">
  <Default Extension="jpeg" ContentType="image/jpeg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2.xml" ContentType="application/vnd.openxmlformats-officedocument.presentationml.slideLayout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48" r:id="rId1"/>
  </p:sldMasterIdLst>
  <p:notesMasterIdLst>
    <p:notesMasterId r:id="rId4"/>
  </p:notesMasterIdLst>
  <p:sldIdLst>
    <p:sldId id="258" r:id="rId2"/>
    <p:sldId id="259" r:id="rId3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2767"/>
    </p:ext>
    <p:ext uri="{FD5EFAAD-0ECE-453E-9831-46B23BE46B34}">
      <p15:chartTrackingRefBased xmlns:p15="http://schemas.microsoft.com/office/powerpoint/2012/main" xmlns:p="http://schemas.openxmlformats.org/presentationml/2006/main" xmlns:r="http://schemas.openxmlformats.org/officeDocument/2006/relationships" xmlns:a="http://schemas.openxmlformats.org/drawingml/2006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4995" autoAdjust="0"/>
    <p:restoredTop sz="94660"/>
  </p:normalViewPr>
  <p:slideViewPr>
    <p:cSldViewPr snapToGrid="0">
      <p:cViewPr varScale="1">
        <p:scale>
          <a:sx n="141" d="100"/>
          <a:sy n="141" d="100"/>
        </p:scale>
        <p:origin x="-96" y="-5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5" Type="http://schemas.openxmlformats.org/officeDocument/2006/relationships/printerSettings" Target="printerSettings/printerSettings1.bin"/><Relationship Id="rId6" Type="http://schemas.openxmlformats.org/officeDocument/2006/relationships/presProps" Target="presProps.xml"/><Relationship Id="rId7" Type="http://schemas.openxmlformats.org/officeDocument/2006/relationships/viewProps" Target="viewProps.xml"/><Relationship Id="rId8" Type="http://schemas.openxmlformats.org/officeDocument/2006/relationships/theme" Target="theme/theme1.xml"/><Relationship Id="rId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EDFBB5-1122-4CD8-9AA2-2F8DD0767E63}" type="datetimeFigureOut">
              <a:rPr lang="da-DK" smtClean="0"/>
              <a:pPr/>
              <a:t>11/03/19</a:t>
            </a:fld>
            <a:endParaRPr lang="da-DK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257929-D331-49E5-8DC2-A10DAE10B1F7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480450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339802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4C61628-5984-4874-A758-CD6F30766B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B062785-308E-468A-B64A-B3A09ADC380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C6FC2F8-6A7B-4E2E-AB5C-2BC7D8A661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2B8D-4B9F-4F4F-955A-5172E81F77AD}" type="datetimeFigureOut">
              <a:rPr lang="da-DK" smtClean="0"/>
              <a:pPr/>
              <a:t>11/03/19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D3B89CD-D5A5-494C-A8EB-9AFD0CB57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E09AA50-8CAE-42D8-9B77-6E15E83D0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6A9C-4B3F-495F-A82E-D59CBAC8F68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764827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0BADBB1-05E7-4580-8960-99B4570923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5B8B92B-DEDF-4044-8931-FA60B94C59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AB817FB-8726-4DB2-9568-6606472A71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2B8D-4B9F-4F4F-955A-5172E81F77AD}" type="datetimeFigureOut">
              <a:rPr lang="da-DK" smtClean="0"/>
              <a:pPr/>
              <a:t>11/03/19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E8E0331-BB4B-40BD-8082-BBE68380CA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16A23F9-D1FA-4564-8B23-E770548FBF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6A9C-4B3F-495F-A82E-D59CBAC8F68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5595370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91D5102-F12C-4E86-B774-0DD3B39BBE8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F8B770B-3980-4C06-A53A-837ED8346FC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458BCAA-31AD-4875-81F6-103CC39FE0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2B8D-4B9F-4F4F-955A-5172E81F77AD}" type="datetimeFigureOut">
              <a:rPr lang="da-DK" smtClean="0"/>
              <a:pPr/>
              <a:t>11/03/19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DBC3043-EE4F-4029-866D-E2E03E99D0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0D9091B-6693-458D-935F-287339C55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6A9C-4B3F-495F-A82E-D59CBAC8F68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19527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sz="quarter" idx="13"/>
          </p:nvPr>
        </p:nvSpPr>
        <p:spPr>
          <a:xfrm>
            <a:off x="487362" y="1763713"/>
            <a:ext cx="8339137" cy="422751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5712" y="604838"/>
            <a:ext cx="8360788" cy="86323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D37B1E-C366-494F-A587-962AD9AABC83}" type="slidenum">
              <a:rPr lang="en-US" smtClean="0"/>
              <a:pPr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47669871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32E1517-07D4-4180-BB33-B179EBBDD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C9D3C70-96A1-4568-9150-6CE8D464F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88FACB0-E90F-431D-91A6-7B15A93764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2B8D-4B9F-4F4F-955A-5172E81F77AD}" type="datetimeFigureOut">
              <a:rPr lang="da-DK" smtClean="0"/>
              <a:pPr/>
              <a:t>11/03/19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B792B22-78DA-41FF-8011-462A3DAA43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D5BAE85-C194-41F0-B477-DE63AAA59B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6A9C-4B3F-495F-A82E-D59CBAC8F68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0778814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532F5E2-9E3F-464F-BBF4-CABCE80EA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D7CA776-04E5-4B65-B0E8-B5ACE72440A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978CAD5-94EE-4872-B8A9-4D1B917578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2B8D-4B9F-4F4F-955A-5172E81F77AD}" type="datetimeFigureOut">
              <a:rPr lang="da-DK" smtClean="0"/>
              <a:pPr/>
              <a:t>11/03/19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6F8EC50-68FE-404D-92BB-0F39E53DF4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F4D5318-0A79-42CF-8E77-1FE1858E45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6A9C-4B3F-495F-A82E-D59CBAC8F68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1951310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DAA6168-8336-4722-BCA5-E09C319BC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19CA24A-7451-4D79-8F30-C57FEE73B6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98CDDA9-059E-4859-944F-EB088B71D97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035968E-6D0F-4E01-8070-6914519CDD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2B8D-4B9F-4F4F-955A-5172E81F77AD}" type="datetimeFigureOut">
              <a:rPr lang="da-DK" smtClean="0"/>
              <a:pPr/>
              <a:t>11/03/19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50686A9-713F-4893-9EA6-D787AD92B7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660BD68-855B-4D96-9438-9949EFB640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6A9C-4B3F-495F-A82E-D59CBAC8F68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0022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8B42A2C-24C5-4074-93FD-96B781EC3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85CD51C-053B-4BD0-835B-2AA54F2D6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F7FFF2B-5228-4E24-82F4-3506598D32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15CA184-944D-4F3F-99FE-D9D75F3D90B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7FE0D41-9EE4-476B-93A6-A31C17F89CB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BA56F5C-62F6-460C-AF8A-262A296B11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2B8D-4B9F-4F4F-955A-5172E81F77AD}" type="datetimeFigureOut">
              <a:rPr lang="da-DK" smtClean="0"/>
              <a:pPr/>
              <a:t>11/03/19</a:t>
            </a:fld>
            <a:endParaRPr lang="da-DK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60413E1-FA9C-4714-97EA-4F7EE5842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1413E7E9-1D5D-433A-BBF3-211BD2475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6A9C-4B3F-495F-A82E-D59CBAC8F68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825253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541E42B7-D754-4A7C-B436-622815F55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C79C030-A7A0-458F-BD6C-40D491EE38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2B8D-4B9F-4F4F-955A-5172E81F77AD}" type="datetimeFigureOut">
              <a:rPr lang="da-DK" smtClean="0"/>
              <a:pPr/>
              <a:t>11/03/19</a:t>
            </a:fld>
            <a:endParaRPr lang="da-D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2A7DB718-55D1-4E4E-82E7-62FFC476B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6767FA1-4A21-4158-8AB3-32E8C991EE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6A9C-4B3F-495F-A82E-D59CBAC8F68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6427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D35A42E6-E4F1-4A33-AFC3-D2E951904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2B8D-4B9F-4F4F-955A-5172E81F77AD}" type="datetimeFigureOut">
              <a:rPr lang="da-DK" smtClean="0"/>
              <a:pPr/>
              <a:t>11/03/19</a:t>
            </a:fld>
            <a:endParaRPr lang="da-DK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07CCA60-B352-4D97-9B1E-639D081262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5057BAF-E30A-41C9-8E62-D80F1D52C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6A9C-4B3F-495F-A82E-D59CBAC8F68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517709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C0CB166E-3657-4C38-8D00-3CDE3AB688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34CF74C-BB09-4FCE-8E14-766E6FDB72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A08AD7B-03D5-4CEF-B20D-437ED32D58B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F61CE620-3A61-43BD-AA74-48C971769E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2B8D-4B9F-4F4F-955A-5172E81F77AD}" type="datetimeFigureOut">
              <a:rPr lang="da-DK" smtClean="0"/>
              <a:pPr/>
              <a:t>11/03/19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53A37A5-BE35-42CF-A7F2-5175D51D2C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CB55F8D-48E8-446C-ADC6-1D566251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6A9C-4B3F-495F-A82E-D59CBAC8F68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886532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A1ABC52-1C08-4005-8068-1514B0DE8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6825948-D6A0-499B-9B53-A2313FD2F4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48A10A6-CB38-47FB-B0AC-525B784CCB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E10E04B6-FD55-4CE3-85CC-A749443A9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02B8D-4B9F-4F4F-955A-5172E81F77AD}" type="datetimeFigureOut">
              <a:rPr lang="da-DK" smtClean="0"/>
              <a:pPr/>
              <a:t>11/03/19</a:t>
            </a:fld>
            <a:endParaRPr lang="da-DK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3EDE20F9-107A-45EE-BF41-8F46DA862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966D82EE-F08A-44EA-A193-0CCD64E22C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CB6A9C-4B3F-495F-A82E-D59CBAC8F68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28230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74B06F80-3C79-4738-AB55-5617ACE153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da-DK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8C53ED7C-FE37-4DE6-90E5-A531B66FFB5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da-DK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A9FA6BEA-C660-4819-A256-A8836E6DDAA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02B8D-4B9F-4F4F-955A-5172E81F77AD}" type="datetimeFigureOut">
              <a:rPr lang="da-DK" smtClean="0"/>
              <a:pPr/>
              <a:t>11/03/19</a:t>
            </a:fld>
            <a:endParaRPr lang="da-DK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4690530-0B74-4C3E-8CE5-75E17CE097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5F27226-C64E-4143-A2DE-D0F3D782C9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CB6A9C-4B3F-495F-A82E-D59CBAC8F684}" type="slidenum">
              <a:rPr lang="da-DK" smtClean="0"/>
              <a:pPr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95420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B68EB41A-4BA6-4B74-97E2-BA77C149CEF5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487363" y="1731147"/>
            <a:ext cx="6224156" cy="4260078"/>
          </a:xfrm>
        </p:spPr>
        <p:txBody>
          <a:bodyPr>
            <a:normAutofit/>
          </a:bodyPr>
          <a:lstStyle/>
          <a:p>
            <a:r>
              <a:rPr lang="da-DK" sz="1800" smtClean="0"/>
              <a:t>Serviceaftale </a:t>
            </a:r>
            <a:r>
              <a:rPr lang="da-DK" sz="1800" smtClean="0"/>
              <a:t>indgået</a:t>
            </a:r>
            <a:r>
              <a:rPr lang="da-DK" sz="1800" smtClean="0"/>
              <a:t> </a:t>
            </a:r>
            <a:r>
              <a:rPr lang="da-DK" sz="1800" smtClean="0"/>
              <a:t>med</a:t>
            </a:r>
            <a:r>
              <a:rPr lang="da-DK" sz="1800" smtClean="0"/>
              <a:t> </a:t>
            </a:r>
            <a:r>
              <a:rPr lang="da-DK" sz="1800" smtClean="0"/>
              <a:t>17</a:t>
            </a:r>
            <a:r>
              <a:rPr lang="da-DK" sz="1800" smtClean="0"/>
              <a:t> </a:t>
            </a:r>
            <a:r>
              <a:rPr lang="da-DK" sz="1800" smtClean="0"/>
              <a:t>andre</a:t>
            </a:r>
            <a:r>
              <a:rPr lang="da-DK" sz="1800" smtClean="0"/>
              <a:t> </a:t>
            </a:r>
            <a:r>
              <a:rPr lang="da-DK" sz="1800" smtClean="0"/>
              <a:t>grundejerforeninger</a:t>
            </a:r>
            <a:r>
              <a:rPr lang="da-DK" sz="1800" smtClean="0"/>
              <a:t> </a:t>
            </a:r>
            <a:r>
              <a:rPr lang="da-DK" sz="1800" smtClean="0"/>
              <a:t>og</a:t>
            </a:r>
            <a:r>
              <a:rPr lang="da-DK" sz="1800" smtClean="0"/>
              <a:t> </a:t>
            </a:r>
            <a:r>
              <a:rPr lang="da-DK" sz="1800" smtClean="0"/>
              <a:t>vejlaug</a:t>
            </a:r>
            <a:r>
              <a:rPr lang="da-DK" sz="1800" smtClean="0"/>
              <a:t> </a:t>
            </a:r>
            <a:r>
              <a:rPr lang="da-DK" sz="1800" smtClean="0"/>
              <a:t>i</a:t>
            </a:r>
            <a:r>
              <a:rPr lang="da-DK" sz="1800" smtClean="0"/>
              <a:t> nærområdet</a:t>
            </a:r>
            <a:r>
              <a:rPr lang="da-DK" sz="1800" smtClean="0"/>
              <a:t>.</a:t>
            </a:r>
            <a:r>
              <a:rPr lang="da-DK" sz="1800" smtClean="0"/>
              <a:t> </a:t>
            </a:r>
            <a:r>
              <a:rPr lang="da-DK" sz="1800" smtClean="0"/>
              <a:t>Svarende</a:t>
            </a:r>
            <a:r>
              <a:rPr lang="da-DK" sz="1800" smtClean="0"/>
              <a:t> </a:t>
            </a:r>
            <a:r>
              <a:rPr lang="da-DK" sz="1800" smtClean="0"/>
              <a:t>til</a:t>
            </a:r>
            <a:r>
              <a:rPr lang="da-DK" sz="1800" smtClean="0"/>
              <a:t> </a:t>
            </a:r>
            <a:r>
              <a:rPr lang="da-DK" sz="1800" smtClean="0"/>
              <a:t>i</a:t>
            </a:r>
            <a:r>
              <a:rPr lang="da-DK" sz="1800" smtClean="0"/>
              <a:t> </a:t>
            </a:r>
            <a:r>
              <a:rPr lang="da-DK" sz="1800" smtClean="0"/>
              <a:t>alt</a:t>
            </a:r>
            <a:r>
              <a:rPr lang="da-DK" sz="1800" smtClean="0"/>
              <a:t> </a:t>
            </a:r>
            <a:r>
              <a:rPr lang="da-DK" sz="1800" smtClean="0"/>
              <a:t>698</a:t>
            </a:r>
            <a:r>
              <a:rPr lang="da-DK" sz="1800" smtClean="0"/>
              <a:t> </a:t>
            </a:r>
            <a:r>
              <a:rPr lang="da-DK" sz="1800" smtClean="0"/>
              <a:t>parceller</a:t>
            </a:r>
            <a:r>
              <a:rPr lang="da-DK" sz="1800" smtClean="0"/>
              <a:t> </a:t>
            </a:r>
            <a:r>
              <a:rPr lang="da-DK" sz="1800" smtClean="0"/>
              <a:t>i</a:t>
            </a:r>
            <a:r>
              <a:rPr lang="da-DK" sz="1800" smtClean="0"/>
              <a:t> alt.</a:t>
            </a:r>
          </a:p>
          <a:p>
            <a:r>
              <a:rPr lang="da-DK" sz="1800" smtClean="0"/>
              <a:t>gældende</a:t>
            </a:r>
            <a:r>
              <a:rPr lang="da-DK" sz="1800" smtClean="0"/>
              <a:t> </a:t>
            </a:r>
            <a:r>
              <a:rPr lang="da-DK" sz="1800" smtClean="0"/>
              <a:t>for</a:t>
            </a:r>
            <a:r>
              <a:rPr lang="da-DK" sz="1800" smtClean="0"/>
              <a:t> </a:t>
            </a:r>
            <a:r>
              <a:rPr lang="da-DK" sz="1800" smtClean="0"/>
              <a:t>perioden</a:t>
            </a:r>
            <a:r>
              <a:rPr lang="da-DK" sz="1800" smtClean="0"/>
              <a:t> 1</a:t>
            </a:r>
            <a:r>
              <a:rPr lang="da-DK" sz="1800" smtClean="0"/>
              <a:t>.</a:t>
            </a:r>
            <a:r>
              <a:rPr lang="da-DK" sz="1800" smtClean="0"/>
              <a:t> </a:t>
            </a:r>
            <a:r>
              <a:rPr lang="da-DK" sz="1800" smtClean="0"/>
              <a:t>november</a:t>
            </a:r>
            <a:r>
              <a:rPr lang="da-DK" sz="1800" smtClean="0"/>
              <a:t> </a:t>
            </a:r>
            <a:r>
              <a:rPr lang="da-DK" sz="1800" smtClean="0"/>
              <a:t>2018</a:t>
            </a:r>
            <a:r>
              <a:rPr lang="da-DK" sz="1800" smtClean="0"/>
              <a:t> </a:t>
            </a:r>
            <a:r>
              <a:rPr lang="da-DK" sz="1800" smtClean="0"/>
              <a:t>frem</a:t>
            </a:r>
            <a:r>
              <a:rPr lang="da-DK" sz="1800" smtClean="0"/>
              <a:t> </a:t>
            </a:r>
            <a:r>
              <a:rPr lang="da-DK" sz="1800" smtClean="0"/>
              <a:t>til</a:t>
            </a:r>
            <a:r>
              <a:rPr lang="da-DK" sz="1800" smtClean="0"/>
              <a:t> 31</a:t>
            </a:r>
            <a:r>
              <a:rPr lang="da-DK" sz="1800" smtClean="0"/>
              <a:t>.</a:t>
            </a:r>
            <a:r>
              <a:rPr lang="da-DK" sz="1800" smtClean="0"/>
              <a:t> </a:t>
            </a:r>
            <a:r>
              <a:rPr lang="da-DK" sz="1800" smtClean="0"/>
              <a:t>december</a:t>
            </a:r>
            <a:r>
              <a:rPr lang="da-DK" sz="1800" smtClean="0"/>
              <a:t> 2019</a:t>
            </a:r>
          </a:p>
          <a:p>
            <a:r>
              <a:rPr lang="da-DK" sz="1800" smtClean="0"/>
              <a:t>I</a:t>
            </a:r>
            <a:r>
              <a:rPr lang="da-DK" sz="1800" smtClean="0"/>
              <a:t> </a:t>
            </a:r>
            <a:r>
              <a:rPr lang="da-DK" sz="1800" smtClean="0"/>
              <a:t>Virum</a:t>
            </a:r>
            <a:r>
              <a:rPr lang="da-DK" sz="1800" smtClean="0"/>
              <a:t> </a:t>
            </a:r>
            <a:r>
              <a:rPr lang="da-DK" sz="1800" smtClean="0"/>
              <a:t>Haveby</a:t>
            </a:r>
            <a:r>
              <a:rPr lang="da-DK" sz="1800" smtClean="0"/>
              <a:t> </a:t>
            </a:r>
            <a:r>
              <a:rPr lang="da-DK" sz="1800" smtClean="0"/>
              <a:t>har</a:t>
            </a:r>
            <a:r>
              <a:rPr lang="da-DK" sz="1800" smtClean="0"/>
              <a:t> </a:t>
            </a:r>
            <a:r>
              <a:rPr lang="da-DK" sz="1800" smtClean="0"/>
              <a:t>vi</a:t>
            </a:r>
            <a:r>
              <a:rPr lang="da-DK" sz="1800" smtClean="0"/>
              <a:t> </a:t>
            </a:r>
            <a:r>
              <a:rPr lang="da-DK" sz="1800" smtClean="0"/>
              <a:t>54</a:t>
            </a:r>
            <a:r>
              <a:rPr lang="da-DK" sz="1800" smtClean="0"/>
              <a:t> </a:t>
            </a:r>
            <a:r>
              <a:rPr lang="da-DK" sz="1800" smtClean="0"/>
              <a:t>parceller</a:t>
            </a:r>
            <a:r>
              <a:rPr lang="da-DK" sz="1800" smtClean="0"/>
              <a:t> </a:t>
            </a:r>
            <a:r>
              <a:rPr lang="da-DK" sz="1800" smtClean="0"/>
              <a:t>med</a:t>
            </a:r>
            <a:r>
              <a:rPr lang="da-DK" sz="1800" smtClean="0"/>
              <a:t> </a:t>
            </a:r>
            <a:r>
              <a:rPr lang="da-DK" sz="1800" smtClean="0"/>
              <a:t>i</a:t>
            </a:r>
            <a:r>
              <a:rPr lang="da-DK" sz="1800" smtClean="0"/>
              <a:t> </a:t>
            </a:r>
            <a:r>
              <a:rPr lang="da-DK" sz="1800" smtClean="0"/>
              <a:t>aftalen</a:t>
            </a:r>
            <a:r>
              <a:rPr lang="da-DK" sz="1800" smtClean="0"/>
              <a:t> (</a:t>
            </a:r>
            <a:r>
              <a:rPr lang="da-DK" sz="1800" smtClean="0">
                <a:solidFill>
                  <a:srgbClr val="FFC000"/>
                </a:solidFill>
              </a:rPr>
              <a:t>de</a:t>
            </a:r>
            <a:r>
              <a:rPr lang="da-DK" sz="1800" smtClean="0">
                <a:solidFill>
                  <a:srgbClr val="FFC000"/>
                </a:solidFill>
              </a:rPr>
              <a:t> </a:t>
            </a:r>
            <a:r>
              <a:rPr lang="da-DK" sz="1800" smtClean="0">
                <a:solidFill>
                  <a:srgbClr val="FFC000"/>
                </a:solidFill>
              </a:rPr>
              <a:t>orange</a:t>
            </a:r>
            <a:r>
              <a:rPr lang="da-DK" sz="1800" smtClean="0">
                <a:solidFill>
                  <a:srgbClr val="FFC000"/>
                </a:solidFill>
              </a:rPr>
              <a:t> </a:t>
            </a:r>
            <a:r>
              <a:rPr lang="da-DK" sz="1800" smtClean="0">
                <a:solidFill>
                  <a:srgbClr val="FFC000"/>
                </a:solidFill>
              </a:rPr>
              <a:t>strækninger</a:t>
            </a:r>
            <a:r>
              <a:rPr lang="da-DK" sz="1800" smtClean="0">
                <a:solidFill>
                  <a:srgbClr val="FFC000"/>
                </a:solidFill>
              </a:rPr>
              <a:t> </a:t>
            </a:r>
            <a:r>
              <a:rPr lang="da-DK" sz="1800" smtClean="0">
                <a:solidFill>
                  <a:srgbClr val="FFC000"/>
                </a:solidFill>
              </a:rPr>
              <a:t>vintervedligeholdes</a:t>
            </a:r>
            <a:r>
              <a:rPr lang="da-DK" sz="1800" smtClean="0">
                <a:solidFill>
                  <a:srgbClr val="FFC000"/>
                </a:solidFill>
              </a:rPr>
              <a:t> </a:t>
            </a:r>
            <a:r>
              <a:rPr lang="da-DK" sz="1800" smtClean="0">
                <a:solidFill>
                  <a:srgbClr val="FFC000"/>
                </a:solidFill>
              </a:rPr>
              <a:t>i</a:t>
            </a:r>
            <a:r>
              <a:rPr lang="da-DK" sz="1800" smtClean="0">
                <a:solidFill>
                  <a:srgbClr val="FFC000"/>
                </a:solidFill>
              </a:rPr>
              <a:t> </a:t>
            </a:r>
            <a:r>
              <a:rPr lang="da-DK" sz="1800" smtClean="0">
                <a:solidFill>
                  <a:srgbClr val="FFC000"/>
                </a:solidFill>
              </a:rPr>
              <a:t>begge</a:t>
            </a:r>
            <a:r>
              <a:rPr lang="da-DK" sz="1800" smtClean="0">
                <a:solidFill>
                  <a:srgbClr val="FFC000"/>
                </a:solidFill>
              </a:rPr>
              <a:t> retninger</a:t>
            </a:r>
            <a:r>
              <a:rPr lang="da-DK" sz="1800" smtClean="0"/>
              <a:t>)</a:t>
            </a:r>
            <a:r>
              <a:rPr lang="da-DK" sz="1800" smtClean="0"/>
              <a:t>,</a:t>
            </a:r>
            <a:r>
              <a:rPr lang="da-DK" sz="1800" smtClean="0"/>
              <a:t> </a:t>
            </a:r>
            <a:r>
              <a:rPr lang="da-DK" sz="1800" smtClean="0"/>
              <a:t>hvor</a:t>
            </a:r>
            <a:r>
              <a:rPr lang="da-DK" sz="1800" smtClean="0"/>
              <a:t> </a:t>
            </a:r>
            <a:r>
              <a:rPr lang="da-DK" sz="1800" smtClean="0"/>
              <a:t>prisen</a:t>
            </a:r>
            <a:r>
              <a:rPr lang="da-DK" sz="1800" smtClean="0"/>
              <a:t> pr</a:t>
            </a:r>
            <a:r>
              <a:rPr lang="da-DK" sz="1800" smtClean="0"/>
              <a:t>.</a:t>
            </a:r>
            <a:r>
              <a:rPr lang="da-DK" sz="1800" smtClean="0"/>
              <a:t> </a:t>
            </a:r>
            <a:r>
              <a:rPr lang="da-DK" sz="1800" smtClean="0"/>
              <a:t>parcel</a:t>
            </a:r>
            <a:r>
              <a:rPr lang="da-DK" sz="1800" smtClean="0"/>
              <a:t> </a:t>
            </a:r>
            <a:r>
              <a:rPr lang="da-DK" sz="1800" smtClean="0"/>
              <a:t>i</a:t>
            </a:r>
            <a:r>
              <a:rPr lang="da-DK" sz="1800" smtClean="0"/>
              <a:t> 2018/</a:t>
            </a:r>
            <a:r>
              <a:rPr lang="da-DK" sz="1800" smtClean="0"/>
              <a:t>2019</a:t>
            </a:r>
            <a:r>
              <a:rPr lang="da-DK" sz="1800" smtClean="0"/>
              <a:t> </a:t>
            </a:r>
            <a:r>
              <a:rPr lang="da-DK" sz="1800" smtClean="0"/>
              <a:t>er</a:t>
            </a:r>
            <a:r>
              <a:rPr lang="da-DK" sz="1800" smtClean="0"/>
              <a:t> </a:t>
            </a:r>
            <a:r>
              <a:rPr lang="da-DK" sz="1800" smtClean="0"/>
              <a:t>500</a:t>
            </a:r>
            <a:r>
              <a:rPr lang="da-DK" sz="1800" smtClean="0"/>
              <a:t> </a:t>
            </a:r>
            <a:r>
              <a:rPr lang="da-DK" sz="1800" smtClean="0"/>
              <a:t>kr</a:t>
            </a:r>
            <a:r>
              <a:rPr lang="da-DK" sz="1800" smtClean="0"/>
              <a:t> (</a:t>
            </a:r>
            <a:r>
              <a:rPr lang="da-DK" sz="1800" smtClean="0"/>
              <a:t>27000</a:t>
            </a:r>
            <a:r>
              <a:rPr lang="da-DK" sz="1800" smtClean="0"/>
              <a:t> kr)</a:t>
            </a:r>
            <a:r>
              <a:rPr lang="da-DK" sz="1800" smtClean="0"/>
              <a:t>.</a:t>
            </a:r>
            <a:r>
              <a:rPr lang="da-DK" sz="1800" smtClean="0"/>
              <a:t> </a:t>
            </a:r>
            <a:r>
              <a:rPr lang="da-DK" sz="1800" smtClean="0"/>
              <a:t>Fra</a:t>
            </a:r>
            <a:r>
              <a:rPr lang="da-DK" sz="1800" smtClean="0"/>
              <a:t> </a:t>
            </a:r>
            <a:r>
              <a:rPr lang="da-DK" sz="1800" smtClean="0"/>
              <a:t>2020</a:t>
            </a:r>
            <a:r>
              <a:rPr lang="da-DK" sz="1800" smtClean="0"/>
              <a:t> </a:t>
            </a:r>
            <a:r>
              <a:rPr lang="da-DK" sz="1800" smtClean="0"/>
              <a:t>forventes</a:t>
            </a:r>
            <a:r>
              <a:rPr lang="da-DK" sz="1800" smtClean="0"/>
              <a:t> </a:t>
            </a:r>
            <a:r>
              <a:rPr lang="da-DK" sz="1800" smtClean="0"/>
              <a:t>prisen</a:t>
            </a:r>
            <a:r>
              <a:rPr lang="da-DK" sz="1800" smtClean="0"/>
              <a:t> </a:t>
            </a:r>
            <a:r>
              <a:rPr lang="da-DK" sz="1800" smtClean="0"/>
              <a:t>at</a:t>
            </a:r>
            <a:r>
              <a:rPr lang="da-DK" sz="1800" smtClean="0"/>
              <a:t> </a:t>
            </a:r>
            <a:r>
              <a:rPr lang="da-DK" sz="1800" smtClean="0"/>
              <a:t>blive</a:t>
            </a:r>
            <a:r>
              <a:rPr lang="da-DK" sz="1800" smtClean="0"/>
              <a:t> ca</a:t>
            </a:r>
            <a:r>
              <a:rPr lang="da-DK" sz="1800" smtClean="0"/>
              <a:t>.</a:t>
            </a:r>
            <a:r>
              <a:rPr lang="da-DK" sz="1800" smtClean="0"/>
              <a:t> </a:t>
            </a:r>
            <a:r>
              <a:rPr lang="da-DK" sz="1800" smtClean="0"/>
              <a:t>400</a:t>
            </a:r>
            <a:r>
              <a:rPr lang="da-DK" sz="1800" smtClean="0"/>
              <a:t> kr/parcel</a:t>
            </a:r>
            <a:r>
              <a:rPr lang="da-DK" sz="1800" smtClean="0"/>
              <a:t>.</a:t>
            </a:r>
            <a:r>
              <a:rPr lang="da-DK" sz="1800" smtClean="0"/>
              <a:t> </a:t>
            </a:r>
          </a:p>
          <a:p>
            <a:endParaRPr lang="da-DK" sz="180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6F64D9C2-33A0-4A2F-9E5E-F4F8A1763C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5711" y="604838"/>
            <a:ext cx="10578109" cy="863235"/>
          </a:xfrm>
        </p:spPr>
        <p:txBody>
          <a:bodyPr>
            <a:noAutofit/>
          </a:bodyPr>
          <a:lstStyle/>
          <a:p>
            <a:r>
              <a:rPr lang="da-DK" sz="2000" b="1" smtClean="0">
                <a:latin typeface="+mn-lt"/>
              </a:rPr>
              <a:t>Evaluering </a:t>
            </a:r>
            <a:r>
              <a:rPr lang="da-DK" sz="2000" b="1" smtClean="0">
                <a:latin typeface="+mn-lt"/>
              </a:rPr>
              <a:t>af</a:t>
            </a:r>
            <a:r>
              <a:rPr lang="da-DK" sz="2000" b="1" smtClean="0">
                <a:latin typeface="+mn-lt"/>
              </a:rPr>
              <a:t> </a:t>
            </a:r>
            <a:r>
              <a:rPr lang="da-DK" sz="2000" b="1" smtClean="0">
                <a:latin typeface="+mn-lt"/>
              </a:rPr>
              <a:t>serviceaftale</a:t>
            </a:r>
            <a:r>
              <a:rPr lang="da-DK" sz="2000" b="1" smtClean="0">
                <a:latin typeface="+mn-lt"/>
              </a:rPr>
              <a:t> </a:t>
            </a:r>
            <a:r>
              <a:rPr lang="da-DK" sz="2000" b="1" smtClean="0">
                <a:latin typeface="+mn-lt"/>
              </a:rPr>
              <a:t>med</a:t>
            </a:r>
            <a:r>
              <a:rPr lang="da-DK" sz="2000" b="1" smtClean="0">
                <a:latin typeface="+mn-lt"/>
              </a:rPr>
              <a:t> fejning</a:t>
            </a:r>
            <a:r>
              <a:rPr lang="da-DK" sz="2000" b="1" smtClean="0">
                <a:latin typeface="+mn-lt"/>
              </a:rPr>
              <a:t>,</a:t>
            </a:r>
            <a:r>
              <a:rPr lang="da-DK" sz="2000" b="1" smtClean="0">
                <a:latin typeface="+mn-lt"/>
              </a:rPr>
              <a:t> brøndtømning</a:t>
            </a:r>
            <a:r>
              <a:rPr lang="da-DK" sz="2000" b="1" smtClean="0">
                <a:latin typeface="+mn-lt"/>
              </a:rPr>
              <a:t>,</a:t>
            </a:r>
            <a:r>
              <a:rPr lang="da-DK" sz="2000" b="1" smtClean="0">
                <a:latin typeface="+mn-lt"/>
              </a:rPr>
              <a:t> </a:t>
            </a:r>
            <a:r>
              <a:rPr lang="da-DK" sz="2000" b="1" smtClean="0">
                <a:latin typeface="+mn-lt"/>
              </a:rPr>
              <a:t>saltning</a:t>
            </a:r>
            <a:r>
              <a:rPr lang="da-DK" sz="2000" b="1" smtClean="0">
                <a:latin typeface="+mn-lt"/>
              </a:rPr>
              <a:t> </a:t>
            </a:r>
            <a:r>
              <a:rPr lang="da-DK" sz="2000" b="1" smtClean="0">
                <a:latin typeface="+mn-lt"/>
              </a:rPr>
              <a:t>og</a:t>
            </a:r>
            <a:r>
              <a:rPr lang="da-DK" sz="2000" b="1" smtClean="0">
                <a:latin typeface="+mn-lt"/>
              </a:rPr>
              <a:t> </a:t>
            </a:r>
            <a:r>
              <a:rPr lang="da-DK" sz="2000" b="1" smtClean="0">
                <a:latin typeface="+mn-lt"/>
              </a:rPr>
              <a:t>snerydning</a:t>
            </a:r>
            <a:r>
              <a:rPr lang="da-DK" sz="2000" b="1" smtClean="0">
                <a:latin typeface="+mn-lt"/>
              </a:rPr>
              <a:t> </a:t>
            </a:r>
            <a:r>
              <a:rPr lang="da-DK" sz="2000" b="1" smtClean="0">
                <a:latin typeface="+mn-lt"/>
              </a:rPr>
              <a:t>af</a:t>
            </a:r>
            <a:r>
              <a:rPr lang="da-DK" sz="2000" b="1" smtClean="0">
                <a:latin typeface="+mn-lt"/>
              </a:rPr>
              <a:t> </a:t>
            </a:r>
            <a:r>
              <a:rPr lang="da-DK" sz="2000" b="1" smtClean="0">
                <a:latin typeface="+mn-lt"/>
              </a:rPr>
              <a:t>private</a:t>
            </a:r>
            <a:r>
              <a:rPr lang="da-DK" sz="2000" b="1" smtClean="0">
                <a:latin typeface="+mn-lt"/>
              </a:rPr>
              <a:t> fællesveje</a:t>
            </a:r>
            <a:endParaRPr lang="da-DK" sz="2000" b="1">
              <a:latin typeface="+mn-lt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0C33B984-38CA-4E2A-9C62-3C3A4D11E1F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06491" y="1731147"/>
            <a:ext cx="5018566" cy="4353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2164688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xmlns:p="http://schemas.openxmlformats.org/presentationml/2006/main" xmlns:r="http://schemas.openxmlformats.org/officeDocument/2006/relationships" xmlns:a="http://schemas.openxmlformats.org/drawingml/2006/main" xmlns="" id="{46C7481D-7B85-4F18-AC30-57AD18202172}"/>
              </a:ext>
            </a:extLst>
          </p:cNvPr>
          <p:cNvSpPr/>
          <p:nvPr/>
        </p:nvSpPr>
        <p:spPr>
          <a:xfrm>
            <a:off x="426128" y="1003177"/>
            <a:ext cx="871787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dirty="0" smtClean="0"/>
              <a:t>Serviceaftalen er udarbejdet af </a:t>
            </a:r>
            <a:r>
              <a:rPr lang="da-DK" dirty="0" err="1" smtClean="0"/>
              <a:t>Geelsdalens</a:t>
            </a:r>
            <a:r>
              <a:rPr lang="da-DK" dirty="0" smtClean="0"/>
              <a:t> grundejerforening og er indgået med 3 forskellige entreprenører, som hver især varetager:</a:t>
            </a:r>
          </a:p>
          <a:p>
            <a:pPr marL="800100" lvl="1" indent="-342900">
              <a:buFont typeface="+mj-lt"/>
              <a:buAutoNum type="arabicPeriod"/>
            </a:pPr>
            <a:r>
              <a:rPr lang="da-DK" dirty="0" smtClean="0"/>
              <a:t>fejning af veje (april og november 2019)</a:t>
            </a:r>
          </a:p>
          <a:p>
            <a:pPr marL="800100" lvl="1" indent="-342900">
              <a:buFont typeface="+mj-lt"/>
              <a:buAutoNum type="arabicPeriod"/>
            </a:pPr>
            <a:r>
              <a:rPr lang="da-DK" dirty="0" smtClean="0"/>
              <a:t>brøndtømning (næste gang oktober 2019)</a:t>
            </a:r>
          </a:p>
          <a:p>
            <a:pPr marL="800100" lvl="1" indent="-342900">
              <a:buFont typeface="+mj-lt"/>
              <a:buAutoNum type="arabicPeriod"/>
            </a:pPr>
            <a:r>
              <a:rPr lang="da-DK" dirty="0" smtClean="0"/>
              <a:t>saltning + snerydning i de 5 vintermåneder (ca. 150 dage), hvor der forudsættes i alt 46 x saltning og 16 x snerydning i perioden.</a:t>
            </a:r>
          </a:p>
          <a:p>
            <a:pPr marL="285750" indent="-285750">
              <a:buFontTx/>
              <a:buChar char="-"/>
            </a:pPr>
            <a:endParaRPr lang="da-DK" dirty="0" smtClean="0"/>
          </a:p>
          <a:p>
            <a:pPr marL="285750" indent="-285750">
              <a:buFontTx/>
              <a:buChar char="-"/>
            </a:pPr>
            <a:endParaRPr lang="da-DK" dirty="0" smtClean="0"/>
          </a:p>
          <a:p>
            <a:r>
              <a:rPr lang="da-DK" dirty="0" smtClean="0"/>
              <a:t>Vi vil meget gerne høre </a:t>
            </a:r>
            <a:r>
              <a:rPr lang="da-DK" dirty="0" smtClean="0"/>
              <a:t>e</a:t>
            </a:r>
            <a:r>
              <a:rPr lang="da-DK" dirty="0" smtClean="0"/>
              <a:t>rfaringer og synspunkter fra </a:t>
            </a:r>
            <a:r>
              <a:rPr lang="da-DK" dirty="0" smtClean="0"/>
              <a:t>jer,</a:t>
            </a:r>
            <a:r>
              <a:rPr lang="da-DK" dirty="0" smtClean="0"/>
              <a:t> som vi kan tage med til fællesmøde i maj sammen med de øvrige grundejerforeninger og </a:t>
            </a:r>
            <a:r>
              <a:rPr lang="da-DK" dirty="0" err="1" smtClean="0"/>
              <a:t>vejlaug</a:t>
            </a:r>
            <a:endParaRPr lang="da-DK" dirty="0" smtClean="0"/>
          </a:p>
          <a:p>
            <a:endParaRPr lang="da-DK" dirty="0" smtClean="0"/>
          </a:p>
          <a:p>
            <a:pPr>
              <a:buNone/>
            </a:pPr>
            <a:r>
              <a:rPr lang="da-DK" dirty="0" smtClean="0"/>
              <a:t>Bestyrelsen anbefaler, at </a:t>
            </a:r>
            <a:r>
              <a:rPr lang="da-DK" u="sng" dirty="0" smtClean="0"/>
              <a:t>vi fortsætter aftalen</a:t>
            </a:r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endParaRPr lang="da-DK" dirty="0" smtClean="0"/>
          </a:p>
          <a:p>
            <a:pPr>
              <a:buNone/>
            </a:pPr>
            <a:r>
              <a:rPr lang="da-DK" dirty="0" smtClean="0"/>
              <a:t>Der kan læses mere om aftalen på vores hjemmeside: </a:t>
            </a:r>
            <a:r>
              <a:rPr lang="da-DK" dirty="0" err="1" smtClean="0"/>
              <a:t>www.virumhaveby.dk</a:t>
            </a:r>
            <a:endParaRPr lang="da-DK" dirty="0" smtClean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1072819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:a="http://schemas.openxmlformats.org/drawingml/2006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252</TotalTime>
  <Words>207</Words>
  <Application>Microsoft Macintosh PowerPoint</Application>
  <PresentationFormat>Brugerdefineret</PresentationFormat>
  <Paragraphs>17</Paragraphs>
  <Slides>2</Slides>
  <Notes>1</Notes>
  <HiddenSlides>0</HiddenSlides>
  <MMClips>0</MMClips>
  <ScaleCrop>false</ScaleCrop>
  <HeadingPairs>
    <vt:vector size="4" baseType="variant">
      <vt:variant>
        <vt:lpstr>Designskabelon</vt:lpstr>
      </vt:variant>
      <vt:variant>
        <vt:i4>1</vt:i4>
      </vt:variant>
      <vt:variant>
        <vt:lpstr>Diastitler</vt:lpstr>
      </vt:variant>
      <vt:variant>
        <vt:i4>2</vt:i4>
      </vt:variant>
    </vt:vector>
  </HeadingPairs>
  <TitlesOfParts>
    <vt:vector size="3" baseType="lpstr">
      <vt:lpstr>Office Theme</vt:lpstr>
      <vt:lpstr>Evaluering af serviceaftale med fejning, brøndtømning, saltning og snerydning af private fællesveje</vt:lpstr>
      <vt:lpstr>Dias nummer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Evaluering af serviceaftale med fejning, brøndtømning, saltning og snerydning af private fællesveje</dc:title>
  <dc:creator>MLK (Marie Louise Holm-Kinze)</dc:creator>
  <cp:lastModifiedBy>Søren Rahbek</cp:lastModifiedBy>
  <cp:revision>5</cp:revision>
  <dcterms:created xsi:type="dcterms:W3CDTF">2019-03-11T17:07:51Z</dcterms:created>
  <dcterms:modified xsi:type="dcterms:W3CDTF">2019-03-11T20:58:38Z</dcterms:modified>
</cp:coreProperties>
</file>