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E5D4-C7BB-4B7B-9B17-2F81FFF8204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227A-4A9A-4BC3-860B-8B16D0BF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Haveplan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pic>
        <p:nvPicPr>
          <p:cNvPr id="2050" name="Picture 2" descr="Billedresultat for apple bra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708624"/>
            <a:ext cx="4457700" cy="41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Siden</a:t>
            </a:r>
            <a:r>
              <a:rPr lang="en-US" dirty="0" smtClean="0"/>
              <a:t> </a:t>
            </a:r>
            <a:r>
              <a:rPr lang="en-US" dirty="0" err="1" smtClean="0"/>
              <a:t>sidste</a:t>
            </a:r>
            <a:r>
              <a:rPr lang="en-US" dirty="0" smtClean="0"/>
              <a:t> </a:t>
            </a:r>
            <a:r>
              <a:rPr lang="en-US" dirty="0" err="1" smtClean="0"/>
              <a:t>generalforsamling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Plantet</a:t>
            </a:r>
            <a:r>
              <a:rPr lang="en-US" dirty="0" smtClean="0"/>
              <a:t> </a:t>
            </a:r>
            <a:r>
              <a:rPr lang="en-US" dirty="0" err="1" smtClean="0"/>
              <a:t>røn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området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legepladsen</a:t>
            </a:r>
            <a:r>
              <a:rPr lang="en-US" dirty="0" smtClean="0"/>
              <a:t> </a:t>
            </a:r>
            <a:r>
              <a:rPr lang="en-US" dirty="0" err="1" smtClean="0"/>
              <a:t>Bredesvinget</a:t>
            </a:r>
            <a:endParaRPr lang="en-US" dirty="0" smtClean="0"/>
          </a:p>
          <a:p>
            <a:r>
              <a:rPr lang="en-US" dirty="0" err="1" smtClean="0"/>
              <a:t>Beskæring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hæk</a:t>
            </a:r>
            <a:r>
              <a:rPr lang="en-US" dirty="0" smtClean="0"/>
              <a:t> </a:t>
            </a:r>
            <a:r>
              <a:rPr lang="en-US" dirty="0" err="1" smtClean="0"/>
              <a:t>langs</a:t>
            </a:r>
            <a:r>
              <a:rPr lang="en-US" dirty="0" smtClean="0"/>
              <a:t> </a:t>
            </a:r>
            <a:r>
              <a:rPr lang="en-US" dirty="0" err="1" smtClean="0"/>
              <a:t>Bredesvinget</a:t>
            </a:r>
            <a:endParaRPr lang="en-US" dirty="0" smtClean="0"/>
          </a:p>
          <a:p>
            <a:pPr lvl="1"/>
            <a:r>
              <a:rPr lang="en-US" dirty="0" err="1" smtClean="0"/>
              <a:t>Ligeledes</a:t>
            </a:r>
            <a:r>
              <a:rPr lang="en-US" dirty="0" smtClean="0"/>
              <a:t> </a:t>
            </a:r>
            <a:r>
              <a:rPr lang="en-US" dirty="0" err="1" smtClean="0"/>
              <a:t>æbletræ</a:t>
            </a:r>
            <a:endParaRPr lang="en-US" dirty="0" smtClean="0"/>
          </a:p>
          <a:p>
            <a:r>
              <a:rPr lang="en-US" dirty="0" err="1" smtClean="0"/>
              <a:t>Beskæring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buske</a:t>
            </a:r>
            <a:r>
              <a:rPr lang="en-US" dirty="0" smtClean="0"/>
              <a:t> </a:t>
            </a:r>
            <a:r>
              <a:rPr lang="en-US" dirty="0" err="1" smtClean="0"/>
              <a:t>omkring</a:t>
            </a:r>
            <a:r>
              <a:rPr lang="en-US" dirty="0" smtClean="0"/>
              <a:t> </a:t>
            </a:r>
            <a:r>
              <a:rPr lang="en-US" dirty="0" err="1" smtClean="0"/>
              <a:t>bålplads</a:t>
            </a:r>
            <a:r>
              <a:rPr lang="en-US" dirty="0" smtClean="0"/>
              <a:t> (</a:t>
            </a:r>
            <a:r>
              <a:rPr lang="en-US" dirty="0" err="1" smtClean="0"/>
              <a:t>Bredesvinget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Kirsebær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aks</a:t>
            </a:r>
            <a:r>
              <a:rPr lang="en-US" dirty="0" smtClean="0"/>
              <a:t> </a:t>
            </a:r>
            <a:r>
              <a:rPr lang="en-US" dirty="0" err="1" smtClean="0"/>
              <a:t>fældet</a:t>
            </a:r>
            <a:r>
              <a:rPr lang="en-US" dirty="0" smtClean="0"/>
              <a:t> (</a:t>
            </a:r>
            <a:r>
              <a:rPr lang="en-US" dirty="0" err="1" smtClean="0"/>
              <a:t>selvsåede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Brandsti</a:t>
            </a:r>
            <a:r>
              <a:rPr lang="en-US" dirty="0" smtClean="0"/>
              <a:t>, </a:t>
            </a:r>
            <a:r>
              <a:rPr lang="en-US" dirty="0" err="1" smtClean="0"/>
              <a:t>Uglemosen</a:t>
            </a:r>
            <a:r>
              <a:rPr lang="en-US" dirty="0" smtClean="0"/>
              <a:t> </a:t>
            </a:r>
            <a:r>
              <a:rPr lang="en-US" dirty="0" err="1" smtClean="0"/>
              <a:t>genetableret</a:t>
            </a:r>
            <a:endParaRPr lang="en-US" dirty="0" smtClean="0"/>
          </a:p>
          <a:p>
            <a:r>
              <a:rPr lang="en-US" dirty="0" smtClean="0"/>
              <a:t>Nye Jessing </a:t>
            </a:r>
            <a:r>
              <a:rPr lang="en-US" dirty="0" err="1" smtClean="0"/>
              <a:t>bænke</a:t>
            </a:r>
            <a:r>
              <a:rPr lang="en-US" dirty="0" smtClean="0"/>
              <a:t> – </a:t>
            </a:r>
            <a:r>
              <a:rPr lang="en-US" dirty="0" err="1" smtClean="0"/>
              <a:t>én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hvert</a:t>
            </a:r>
            <a:r>
              <a:rPr lang="en-US" dirty="0" smtClean="0"/>
              <a:t> areal</a:t>
            </a:r>
          </a:p>
          <a:p>
            <a:r>
              <a:rPr lang="en-US" dirty="0" err="1" smtClean="0"/>
              <a:t>Enkeltstammet</a:t>
            </a:r>
            <a:r>
              <a:rPr lang="en-US" dirty="0" smtClean="0"/>
              <a:t> </a:t>
            </a:r>
            <a:r>
              <a:rPr lang="en-US" dirty="0" err="1" smtClean="0"/>
              <a:t>æbletræ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Uglevangens</a:t>
            </a:r>
            <a:r>
              <a:rPr lang="en-US" dirty="0" smtClean="0"/>
              <a:t> </a:t>
            </a:r>
            <a:r>
              <a:rPr lang="en-US" dirty="0" err="1" smtClean="0"/>
              <a:t>fællesområde</a:t>
            </a:r>
            <a:r>
              <a:rPr lang="en-US" dirty="0" smtClean="0"/>
              <a:t> </a:t>
            </a:r>
            <a:r>
              <a:rPr lang="en-US" dirty="0" err="1" smtClean="0"/>
              <a:t>fældet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Billedresultat for apple bra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4807" r="5948" b="7095"/>
          <a:stretch/>
        </p:blipFill>
        <p:spPr bwMode="auto">
          <a:xfrm>
            <a:off x="7973969" y="0"/>
            <a:ext cx="4104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Igangværende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Havelåge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Bredesvinget</a:t>
            </a:r>
            <a:r>
              <a:rPr lang="en-US" dirty="0" smtClean="0"/>
              <a:t> </a:t>
            </a:r>
            <a:r>
              <a:rPr lang="en-US" dirty="0" err="1" smtClean="0"/>
              <a:t>gøres</a:t>
            </a:r>
            <a:r>
              <a:rPr lang="en-US" dirty="0" smtClean="0"/>
              <a:t> </a:t>
            </a:r>
            <a:r>
              <a:rPr lang="en-US" dirty="0" err="1" smtClean="0"/>
              <a:t>bredere</a:t>
            </a:r>
            <a:endParaRPr lang="en-US" dirty="0" smtClean="0"/>
          </a:p>
          <a:p>
            <a:pPr lvl="1"/>
            <a:r>
              <a:rPr lang="en-US" dirty="0" err="1" smtClean="0"/>
              <a:t>Tillader</a:t>
            </a:r>
            <a:r>
              <a:rPr lang="en-US" dirty="0" smtClean="0"/>
              <a:t> </a:t>
            </a:r>
            <a:r>
              <a:rPr lang="en-US" dirty="0" err="1" smtClean="0"/>
              <a:t>adgang</a:t>
            </a:r>
            <a:r>
              <a:rPr lang="en-US" dirty="0" smtClean="0"/>
              <a:t> for </a:t>
            </a:r>
            <a:r>
              <a:rPr lang="en-US" dirty="0" err="1" smtClean="0"/>
              <a:t>gartnerens</a:t>
            </a:r>
            <a:r>
              <a:rPr lang="en-US" dirty="0" smtClean="0"/>
              <a:t> </a:t>
            </a:r>
            <a:r>
              <a:rPr lang="en-US" dirty="0" err="1" smtClean="0"/>
              <a:t>maskiner</a:t>
            </a:r>
            <a:endParaRPr lang="en-US" dirty="0"/>
          </a:p>
        </p:txBody>
      </p:sp>
      <p:pic>
        <p:nvPicPr>
          <p:cNvPr id="3074" name="Picture 2" descr="Billedresultat for apple b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23044"/>
            <a:ext cx="3810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gennemført</a:t>
            </a:r>
            <a:r>
              <a:rPr lang="en-US" dirty="0" smtClean="0"/>
              <a:t> </a:t>
            </a:r>
            <a:r>
              <a:rPr lang="en-US" dirty="0" err="1" smtClean="0"/>
              <a:t>endnu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Kolbøttestativer</a:t>
            </a:r>
            <a:endParaRPr lang="en-US" dirty="0" smtClean="0"/>
          </a:p>
          <a:p>
            <a:pPr lvl="1"/>
            <a:r>
              <a:rPr lang="en-US" dirty="0" smtClean="0"/>
              <a:t>Sat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bero</a:t>
            </a:r>
            <a:r>
              <a:rPr lang="en-US" dirty="0" smtClean="0"/>
              <a:t>, da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viste</a:t>
            </a:r>
            <a:r>
              <a:rPr lang="en-US" dirty="0" smtClean="0"/>
              <a:t> sig </a:t>
            </a:r>
            <a:r>
              <a:rPr lang="en-US" dirty="0" err="1" smtClean="0"/>
              <a:t>komplekst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dyrt</a:t>
            </a:r>
            <a:endParaRPr lang="en-US" dirty="0" smtClean="0"/>
          </a:p>
          <a:p>
            <a:r>
              <a:rPr lang="en-US" dirty="0" err="1" smtClean="0"/>
              <a:t>Plantning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æbletræer</a:t>
            </a:r>
            <a:endParaRPr lang="en-US" dirty="0"/>
          </a:p>
        </p:txBody>
      </p:sp>
      <p:pic>
        <p:nvPicPr>
          <p:cNvPr id="4098" name="Picture 2" descr="Relateret bille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83" y="0"/>
            <a:ext cx="3865817" cy="40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Hjemmesiden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http://virumhaveby.dk/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2900" cy="1325563"/>
          </a:xfrm>
        </p:spPr>
        <p:txBody>
          <a:bodyPr/>
          <a:lstStyle/>
          <a:p>
            <a:r>
              <a:rPr lang="en-US" dirty="0" err="1" smtClean="0"/>
              <a:t>Forsiden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2900" cy="4351338"/>
          </a:xfrm>
        </p:spPr>
        <p:txBody>
          <a:bodyPr/>
          <a:lstStyle/>
          <a:p>
            <a:r>
              <a:rPr lang="en-US" dirty="0" err="1" smtClean="0"/>
              <a:t>Altid</a:t>
            </a:r>
            <a:r>
              <a:rPr lang="en-US" dirty="0" smtClean="0"/>
              <a:t> </a:t>
            </a:r>
            <a:r>
              <a:rPr lang="en-US" dirty="0" err="1" smtClean="0"/>
              <a:t>seneste</a:t>
            </a:r>
            <a:r>
              <a:rPr lang="en-US" dirty="0" smtClean="0"/>
              <a:t> </a:t>
            </a:r>
            <a:r>
              <a:rPr lang="en-US" dirty="0" err="1" smtClean="0"/>
              <a:t>nyt</a:t>
            </a:r>
            <a:endParaRPr lang="en-US" dirty="0" smtClean="0"/>
          </a:p>
          <a:p>
            <a:r>
              <a:rPr lang="en-US" dirty="0" err="1" smtClean="0"/>
              <a:t>Gammelt</a:t>
            </a:r>
            <a:r>
              <a:rPr lang="en-US" dirty="0" smtClean="0"/>
              <a:t> </a:t>
            </a:r>
            <a:r>
              <a:rPr lang="en-US" dirty="0" err="1" smtClean="0"/>
              <a:t>nyt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findes</a:t>
            </a:r>
            <a:r>
              <a:rPr lang="en-US" dirty="0" smtClean="0"/>
              <a:t> under </a:t>
            </a:r>
            <a:r>
              <a:rPr lang="en-US" dirty="0" err="1" smtClean="0"/>
              <a:t>nyhedsarkiv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88" y="215900"/>
            <a:ext cx="6309302" cy="6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6600" cy="1325563"/>
          </a:xfrm>
        </p:spPr>
        <p:txBody>
          <a:bodyPr/>
          <a:lstStyle/>
          <a:p>
            <a:r>
              <a:rPr lang="en-US" dirty="0" err="1" smtClean="0"/>
              <a:t>Kontingent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6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74" y="241113"/>
            <a:ext cx="6357125" cy="63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Ã¦ble plante frugt mad fremstille afgrÃ¸de naturlig efterÃ¥r sÃ¦t kurv Ã¦bler vitaminer vegetarisme blomstrende plante rosenfamilien kurv fuld Ã¸kologiske fÃ¸devarer jord pla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11271" r="13326" b="3927"/>
          <a:stretch/>
        </p:blipFill>
        <p:spPr bwMode="auto">
          <a:xfrm>
            <a:off x="0" y="0"/>
            <a:ext cx="4169535" cy="40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Æblelaug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Forslag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bestyrelsen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721"/>
            <a:ext cx="4561617" cy="5859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Æblelaugets</a:t>
            </a:r>
            <a:r>
              <a:rPr lang="en-US" dirty="0" smtClean="0"/>
              <a:t> </a:t>
            </a:r>
            <a:r>
              <a:rPr lang="en-US" dirty="0" err="1" smtClean="0"/>
              <a:t>rolle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7200" cy="4351338"/>
          </a:xfrm>
        </p:spPr>
        <p:txBody>
          <a:bodyPr/>
          <a:lstStyle/>
          <a:p>
            <a:r>
              <a:rPr lang="en-US" dirty="0" err="1" smtClean="0"/>
              <a:t>Sikre</a:t>
            </a:r>
            <a:r>
              <a:rPr lang="en-US" dirty="0" smtClean="0"/>
              <a:t> at </a:t>
            </a:r>
            <a:r>
              <a:rPr lang="en-US" dirty="0" err="1" smtClean="0"/>
              <a:t>nyplantede</a:t>
            </a:r>
            <a:r>
              <a:rPr lang="en-US" dirty="0" smtClean="0"/>
              <a:t> </a:t>
            </a:r>
            <a:r>
              <a:rPr lang="en-US" dirty="0" err="1" smtClean="0"/>
              <a:t>træer</a:t>
            </a:r>
            <a:r>
              <a:rPr lang="en-US" dirty="0" smtClean="0"/>
              <a:t> passes</a:t>
            </a:r>
          </a:p>
          <a:p>
            <a:pPr lvl="1"/>
            <a:r>
              <a:rPr lang="en-US" dirty="0" err="1" smtClean="0"/>
              <a:t>Vanding</a:t>
            </a:r>
            <a:endParaRPr lang="en-US" dirty="0" smtClean="0"/>
          </a:p>
          <a:p>
            <a:pPr lvl="1"/>
            <a:r>
              <a:rPr lang="en-US" dirty="0" err="1" smtClean="0"/>
              <a:t>Lugning</a:t>
            </a:r>
            <a:endParaRPr lang="en-US" dirty="0" smtClean="0"/>
          </a:p>
          <a:p>
            <a:r>
              <a:rPr lang="en-US" dirty="0" err="1" smtClean="0"/>
              <a:t>Støtte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rådgive</a:t>
            </a:r>
            <a:r>
              <a:rPr lang="en-US" dirty="0" smtClean="0"/>
              <a:t> </a:t>
            </a:r>
            <a:r>
              <a:rPr lang="en-US" dirty="0" err="1" smtClean="0"/>
              <a:t>bestyrelsen</a:t>
            </a:r>
            <a:r>
              <a:rPr lang="en-US" dirty="0" smtClean="0"/>
              <a:t> </a:t>
            </a:r>
            <a:r>
              <a:rPr lang="en-US" dirty="0" err="1" smtClean="0"/>
              <a:t>omkring</a:t>
            </a:r>
            <a:r>
              <a:rPr lang="en-US" dirty="0" smtClean="0"/>
              <a:t> </a:t>
            </a:r>
            <a:r>
              <a:rPr lang="en-US" dirty="0" err="1" smtClean="0"/>
              <a:t>valg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plantning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æbletræer</a:t>
            </a:r>
            <a:endParaRPr lang="en-US" dirty="0" smtClean="0"/>
          </a:p>
          <a:p>
            <a:r>
              <a:rPr lang="en-US" dirty="0" smtClean="0"/>
              <a:t>Andre </a:t>
            </a:r>
            <a:r>
              <a:rPr lang="en-US" dirty="0" err="1" smtClean="0"/>
              <a:t>æble-initiativer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Billedresultat for watering app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876300"/>
            <a:ext cx="3646326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124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Status på Haveplan</vt:lpstr>
      <vt:lpstr>Siden sidste generalforsamling</vt:lpstr>
      <vt:lpstr>Igangværende</vt:lpstr>
      <vt:lpstr>Ikke gennemført endnu</vt:lpstr>
      <vt:lpstr>Hjemmesiden</vt:lpstr>
      <vt:lpstr>Forsiden</vt:lpstr>
      <vt:lpstr>Kontingent</vt:lpstr>
      <vt:lpstr>Æblelaug</vt:lpstr>
      <vt:lpstr>Æblelaugets rolle</vt:lpstr>
    </vt:vector>
  </TitlesOfParts>
  <Company>Edlund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Mossin</dc:creator>
  <cp:lastModifiedBy>Christian Mossin</cp:lastModifiedBy>
  <cp:revision>15</cp:revision>
  <dcterms:created xsi:type="dcterms:W3CDTF">2019-03-09T00:25:55Z</dcterms:created>
  <dcterms:modified xsi:type="dcterms:W3CDTF">2019-03-10T19:10:24Z</dcterms:modified>
</cp:coreProperties>
</file>